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86"/>
    <p:restoredTop sz="94693"/>
  </p:normalViewPr>
  <p:slideViewPr>
    <p:cSldViewPr snapToGrid="0" snapToObjects="1">
      <p:cViewPr varScale="1">
        <p:scale>
          <a:sx n="147" d="100"/>
          <a:sy n="147" d="100"/>
        </p:scale>
        <p:origin x="208" y="1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254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378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85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263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588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047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354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044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473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43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901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63295-EDAD-4447-A98C-F0860C2BFBE8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41C2D-ABC2-7740-A82A-A575E1D4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85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8943703" cy="950277"/>
          </a:xfrm>
        </p:spPr>
        <p:txBody>
          <a:bodyPr/>
          <a:lstStyle/>
          <a:p>
            <a:r>
              <a:rPr lang="en-US" b="1" dirty="0" smtClean="0">
                <a:latin typeface="Helvetica" charset="0"/>
                <a:ea typeface="Helvetica" charset="0"/>
                <a:cs typeface="Helvetica" charset="0"/>
              </a:rPr>
              <a:t>Cloud Computing with </a:t>
            </a:r>
            <a:endParaRPr lang="en-US" b="1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0380" y="4772722"/>
            <a:ext cx="9017620" cy="1148576"/>
          </a:xfrm>
        </p:spPr>
        <p:txBody>
          <a:bodyPr/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Jonatan </a:t>
            </a:r>
            <a:r>
              <a:rPr lang="en-US" dirty="0" err="1" smtClean="0">
                <a:latin typeface="Helvetica" charset="0"/>
                <a:ea typeface="Helvetica" charset="0"/>
                <a:cs typeface="Helvetica" charset="0"/>
              </a:rPr>
              <a:t>Landsberg</a:t>
            </a: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David Strömberg</a:t>
            </a:r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6643" y="2072640"/>
            <a:ext cx="4505093" cy="25291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820" y="6065731"/>
            <a:ext cx="1005215" cy="38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50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Helvetica" charset="0"/>
                <a:ea typeface="Helvetica" charset="0"/>
                <a:cs typeface="Helvetica" charset="0"/>
              </a:rPr>
              <a:t>Why cloud?</a:t>
            </a:r>
            <a:endParaRPr lang="en-US" b="1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673" y="1594624"/>
            <a:ext cx="5480825" cy="41106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3260" y="5705243"/>
            <a:ext cx="2113421" cy="11095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820" y="6065731"/>
            <a:ext cx="1005215" cy="38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09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Helvetica" charset="0"/>
                <a:ea typeface="Helvetica" charset="0"/>
                <a:cs typeface="Helvetica" charset="0"/>
              </a:rPr>
              <a:t>AWS Services of today</a:t>
            </a:r>
            <a:endParaRPr lang="en-US" b="1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EC2</a:t>
            </a:r>
          </a:p>
          <a:p>
            <a:r>
              <a:rPr lang="en-US" dirty="0" smtClean="0"/>
              <a:t>RDS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3260" y="5705243"/>
            <a:ext cx="2113421" cy="11095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820" y="6065731"/>
            <a:ext cx="1005215" cy="38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578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Helvetica" charset="0"/>
                <a:ea typeface="Helvetica" charset="0"/>
                <a:cs typeface="Helvetica" charset="0"/>
              </a:rPr>
              <a:t>Today</a:t>
            </a:r>
            <a:endParaRPr lang="en-US" b="1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Local environment with Spring Boot application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Integrate local environment with RDS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Manual deploy on EC2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Automated deploy on EC2 with Code Build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Write an AWS Lambda version of the application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Load balance between Spring application and AWS Lambda version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Create a subdomain for the load balancer</a:t>
            </a:r>
            <a:endParaRPr lang="en-US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3260" y="5705243"/>
            <a:ext cx="2113421" cy="11095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820" y="6065731"/>
            <a:ext cx="1005215" cy="38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145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63</Words>
  <Application>Microsoft Macintosh PowerPoint</Application>
  <PresentationFormat>Widescreen</PresentationFormat>
  <Paragraphs>15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Calibri</vt:lpstr>
      <vt:lpstr>Calibri Light</vt:lpstr>
      <vt:lpstr>Helvetica</vt:lpstr>
      <vt:lpstr>Arial</vt:lpstr>
      <vt:lpstr>Office Theme</vt:lpstr>
      <vt:lpstr>Cloud Computing with </vt:lpstr>
      <vt:lpstr>Why cloud?</vt:lpstr>
      <vt:lpstr>AWS Services of today</vt:lpstr>
      <vt:lpstr>Today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 with AWS</dc:title>
  <dc:creator>David Strömberg</dc:creator>
  <cp:lastModifiedBy>David Strömberg</cp:lastModifiedBy>
  <cp:revision>4</cp:revision>
  <dcterms:created xsi:type="dcterms:W3CDTF">2017-10-28T15:17:21Z</dcterms:created>
  <dcterms:modified xsi:type="dcterms:W3CDTF">2017-10-28T16:44:54Z</dcterms:modified>
</cp:coreProperties>
</file>

<file path=docProps/thumbnail.jpeg>
</file>